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54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20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52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78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82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16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48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46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402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ine panoramică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34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 și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23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420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950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664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evărat sau f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142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311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0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2DF43D3-2C41-4C29-AA7B-0513054B921F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AF6C613-6856-4FE6-AD16-BA242AA04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0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doljtransport.ro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161C919-D2E5-4F03-9734-67AAE2047C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5900" y="371060"/>
            <a:ext cx="10456100" cy="190058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Aplicație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website de transport </a:t>
            </a:r>
            <a:r>
              <a:rPr lang="en-US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județean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persoane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5B8BF679-C154-4E63-AFA1-814E8EBEA7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2036" y="5255221"/>
            <a:ext cx="6987645" cy="1388534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002060"/>
                </a:solidFill>
              </a:rPr>
              <a:t>www.doljtransport.ro</a:t>
            </a:r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113AB3F5-8077-40CE-8D17-55701688B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036" y="2443920"/>
            <a:ext cx="4221371" cy="2814247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3589D534-CD65-4382-A0AE-14977A94D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21" y="612912"/>
            <a:ext cx="1284179" cy="141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246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>
            <a:extLst>
              <a:ext uri="{FF2B5EF4-FFF2-40B4-BE49-F238E27FC236}">
                <a16:creationId xmlns:a16="http://schemas.microsoft.com/office/drawing/2014/main" id="{30034984-3FB5-4EAF-801B-A2194833945F}"/>
              </a:ext>
            </a:extLst>
          </p:cNvPr>
          <p:cNvSpPr/>
          <p:nvPr/>
        </p:nvSpPr>
        <p:spPr>
          <a:xfrm>
            <a:off x="1563757" y="307678"/>
            <a:ext cx="9806608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ro-RO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Website-</a:t>
            </a:r>
            <a:r>
              <a:rPr lang="ro-RO" b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</a:t>
            </a:r>
            <a:r>
              <a:rPr lang="ro-RO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găsește la adresa </a:t>
            </a:r>
            <a:r>
              <a:rPr lang="ro-RO" b="1" u="sng" dirty="0">
                <a:solidFill>
                  <a:srgbClr val="0000FF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www.doljtransport.ro</a:t>
            </a:r>
            <a:r>
              <a:rPr lang="ro-RO" b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și conține informații despre toate traseele licențiate de transport în comun ale județului Dolj – în prezent aproximativ 104 trasee. 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Dreptunghi 5">
            <a:extLst>
              <a:ext uri="{FF2B5EF4-FFF2-40B4-BE49-F238E27FC236}">
                <a16:creationId xmlns:a16="http://schemas.microsoft.com/office/drawing/2014/main" id="{CF0D2572-B7DD-4D8E-A1E2-47A5020B2CF1}"/>
              </a:ext>
            </a:extLst>
          </p:cNvPr>
          <p:cNvSpPr/>
          <p:nvPr/>
        </p:nvSpPr>
        <p:spPr>
          <a:xfrm>
            <a:off x="1563757" y="928199"/>
            <a:ext cx="100451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o-RO" b="1" dirty="0">
                <a:latin typeface="Calibri Light" panose="020F0302020204030204" pitchFamily="34" charset="0"/>
                <a:ea typeface="Calibri" panose="020F0502020204030204" pitchFamily="34" charset="0"/>
              </a:rPr>
              <a:t>Pentru fiecare traseu licențiat website-</a:t>
            </a:r>
            <a:r>
              <a:rPr lang="ro-RO" b="1" dirty="0" err="1">
                <a:latin typeface="Calibri Light" panose="020F0302020204030204" pitchFamily="34" charset="0"/>
                <a:ea typeface="Calibri" panose="020F0502020204030204" pitchFamily="34" charset="0"/>
              </a:rPr>
              <a:t>ul</a:t>
            </a:r>
            <a:r>
              <a:rPr lang="ro-RO" b="1" dirty="0">
                <a:latin typeface="Calibri Light" panose="020F0302020204030204" pitchFamily="34" charset="0"/>
                <a:ea typeface="Calibri" panose="020F0502020204030204" pitchFamily="34" charset="0"/>
              </a:rPr>
              <a:t> afișează informații despre: stațiile care fac parte dintru-un traseu, numele operatorului care efectuează cursa, tip transport, codul traseului, zile de circulație, numărul de curse din fiecare zi de circulație, interval orar pentru fiecare cursă, tip traseu(dus-întors, dus), hartă traseu, precum și alte informații relevante.</a:t>
            </a:r>
            <a:endParaRPr lang="en-US" b="1" dirty="0"/>
          </a:p>
        </p:txBody>
      </p:sp>
      <p:pic>
        <p:nvPicPr>
          <p:cNvPr id="7" name="Imagine 6">
            <a:extLst>
              <a:ext uri="{FF2B5EF4-FFF2-40B4-BE49-F238E27FC236}">
                <a16:creationId xmlns:a16="http://schemas.microsoft.com/office/drawing/2014/main" id="{EBB7B79D-D758-42F3-8539-F6043CD29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540" y="2128528"/>
            <a:ext cx="7256104" cy="408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088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>
            <a:extLst>
              <a:ext uri="{FF2B5EF4-FFF2-40B4-BE49-F238E27FC236}">
                <a16:creationId xmlns:a16="http://schemas.microsoft.com/office/drawing/2014/main" id="{1FAC8E9A-E474-4928-B641-74AA8FFF0F09}"/>
              </a:ext>
            </a:extLst>
          </p:cNvPr>
          <p:cNvSpPr/>
          <p:nvPr/>
        </p:nvSpPr>
        <p:spPr>
          <a:xfrm>
            <a:off x="2014331" y="191352"/>
            <a:ext cx="9925877" cy="6028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o-RO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Website-</a:t>
            </a:r>
            <a:r>
              <a:rPr lang="ro-RO" sz="2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ul</a:t>
            </a:r>
            <a:r>
              <a:rPr lang="ro-RO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cuprinde următoare structură de pagini cu informații: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o-RO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Trasee</a:t>
            </a:r>
            <a:r>
              <a:rPr lang="ro-RO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conține informații despre toate traseele operate în județul Dolj</a:t>
            </a:r>
            <a:endParaRPr lang="en-US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o-RO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Hartă Localități </a:t>
            </a:r>
            <a:r>
              <a:rPr lang="ro-RO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prezintă harta cu toate stațiile din localitățile cuprinse în traseele operate din județul Dolj.</a:t>
            </a:r>
            <a:endParaRPr lang="en-US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o-RO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Alerte/Atenționări  </a:t>
            </a:r>
            <a:r>
              <a:rPr lang="ro-RO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oferă posibilitatea de a afișa o secțiune de alerte și atenționări în cazul în care un traseu este suspendat/modificat din cauze de forță majoră sau alte cauze administrative.</a:t>
            </a:r>
            <a:endParaRPr lang="en-US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o-RO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Anunțuri</a:t>
            </a:r>
            <a:r>
              <a:rPr lang="ro-RO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- se vor afișa toate anunțurile și informațiile de interes public ale Autorității Județene de Transport Dolj</a:t>
            </a:r>
            <a:endParaRPr lang="en-US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o-RO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Reclamații/Sesizări </a:t>
            </a:r>
            <a:r>
              <a:rPr lang="ro-RO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este o secțiune dedicată persoanelor care folosesc transportul județean  și doresc să trimită anumite informații, sesizări, reclamații, precum și alte informații relevante cu privire la modul cum se desfășoară activitatea de transport.</a:t>
            </a:r>
            <a:endParaRPr lang="en-US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o-RO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Informații despre  operatori  </a:t>
            </a:r>
            <a:r>
              <a:rPr lang="ro-RO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prezintă informații despre operatori și traseele pe care aceștia își desfășoară activitatea.</a:t>
            </a:r>
            <a:endParaRPr lang="en-US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o-RO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Despre Autoritatea de Transport Județean Dolj </a:t>
            </a:r>
            <a:r>
              <a:rPr lang="ro-RO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o descriere a ceea ce înseamnă  Autoritatea de Transport Județean Dolj</a:t>
            </a:r>
            <a:endParaRPr lang="en-US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o-RO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Contact</a:t>
            </a:r>
            <a:r>
              <a:rPr lang="ro-RO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prezintă datele de contact ale Autorității de Transport Județean Dolj</a:t>
            </a:r>
            <a:endParaRPr lang="en-US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246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59E2F1AB-BF06-49C4-A2C7-AAB9C428244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365" y="450574"/>
            <a:ext cx="9747044" cy="577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64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reptunghi 3">
            <a:extLst>
              <a:ext uri="{FF2B5EF4-FFF2-40B4-BE49-F238E27FC236}">
                <a16:creationId xmlns:a16="http://schemas.microsoft.com/office/drawing/2014/main" id="{E1A0AF09-8BE6-4B62-A293-0EB127D2619E}"/>
              </a:ext>
            </a:extLst>
          </p:cNvPr>
          <p:cNvSpPr/>
          <p:nvPr/>
        </p:nvSpPr>
        <p:spPr>
          <a:xfrm>
            <a:off x="1526958" y="843664"/>
            <a:ext cx="1019156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Website-ul  </a:t>
            </a:r>
            <a:r>
              <a:rPr lang="en-US" b="1" dirty="0" err="1"/>
              <a:t>conține</a:t>
            </a:r>
            <a:r>
              <a:rPr lang="en-US" b="1" dirty="0"/>
              <a:t> un </a:t>
            </a:r>
            <a:r>
              <a:rPr lang="en-US" b="1" dirty="0" err="1"/>
              <a:t>modul</a:t>
            </a:r>
            <a:r>
              <a:rPr lang="en-US" b="1" dirty="0"/>
              <a:t> de </a:t>
            </a:r>
            <a:r>
              <a:rPr lang="en-US" b="1" dirty="0" err="1"/>
              <a:t>căutare</a:t>
            </a:r>
            <a:r>
              <a:rPr lang="en-US" b="1" dirty="0"/>
              <a:t> a </a:t>
            </a:r>
            <a:r>
              <a:rPr lang="en-US" b="1" dirty="0" err="1"/>
              <a:t>unui</a:t>
            </a:r>
            <a:r>
              <a:rPr lang="en-US" b="1" dirty="0"/>
              <a:t> </a:t>
            </a:r>
            <a:r>
              <a:rPr lang="en-US" b="1" dirty="0" err="1"/>
              <a:t>anumit</a:t>
            </a:r>
            <a:r>
              <a:rPr lang="en-US" b="1" dirty="0"/>
              <a:t> </a:t>
            </a:r>
            <a:r>
              <a:rPr lang="en-US" b="1" dirty="0" err="1"/>
              <a:t>traseu</a:t>
            </a:r>
            <a:r>
              <a:rPr lang="en-US" b="1" dirty="0"/>
              <a:t>/</a:t>
            </a:r>
            <a:r>
              <a:rPr lang="en-US" b="1" dirty="0" err="1"/>
              <a:t>cursă</a:t>
            </a:r>
            <a:r>
              <a:rPr lang="en-US" b="1" dirty="0"/>
              <a:t>, </a:t>
            </a:r>
            <a:r>
              <a:rPr lang="en-US" b="1" dirty="0" err="1"/>
              <a:t>denumit</a:t>
            </a:r>
            <a:r>
              <a:rPr lang="en-US" b="1" dirty="0"/>
              <a:t> </a:t>
            </a:r>
            <a:r>
              <a:rPr lang="en-US" b="1" dirty="0" err="1"/>
              <a:t>sugestiv</a:t>
            </a:r>
            <a:r>
              <a:rPr lang="en-US" b="1" dirty="0"/>
              <a:t> </a:t>
            </a:r>
            <a:r>
              <a:rPr lang="en-US" b="1" dirty="0">
                <a:solidFill>
                  <a:srgbClr val="002060"/>
                </a:solidFill>
              </a:rPr>
              <a:t>CAUTĂ RUTĂ </a:t>
            </a:r>
            <a:r>
              <a:rPr lang="en-US" b="1" dirty="0"/>
              <a:t>cu </a:t>
            </a:r>
            <a:r>
              <a:rPr lang="en-US" b="1" dirty="0" err="1"/>
              <a:t>următoarele</a:t>
            </a:r>
            <a:r>
              <a:rPr lang="en-US" b="1" dirty="0"/>
              <a:t> </a:t>
            </a:r>
            <a:r>
              <a:rPr lang="en-US" b="1" dirty="0" err="1"/>
              <a:t>opțiuni</a:t>
            </a:r>
            <a:r>
              <a:rPr lang="en-US" b="1" dirty="0"/>
              <a:t>:</a:t>
            </a:r>
            <a:endParaRPr lang="ro-RO" b="1" dirty="0"/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Introducere</a:t>
            </a:r>
            <a:r>
              <a:rPr lang="en-US" b="1" dirty="0"/>
              <a:t> </a:t>
            </a:r>
            <a:r>
              <a:rPr lang="en-US" b="1" dirty="0" err="1"/>
              <a:t>locație</a:t>
            </a:r>
            <a:r>
              <a:rPr lang="en-US" b="1" dirty="0"/>
              <a:t> de  </a:t>
            </a:r>
            <a:r>
              <a:rPr lang="en-US" b="1" dirty="0" err="1"/>
              <a:t>plecare</a:t>
            </a:r>
            <a:r>
              <a:rPr lang="en-US" b="1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Introducere</a:t>
            </a:r>
            <a:r>
              <a:rPr lang="en-US" b="1" dirty="0"/>
              <a:t> </a:t>
            </a:r>
            <a:r>
              <a:rPr lang="en-US" b="1" dirty="0" err="1"/>
              <a:t>locație</a:t>
            </a:r>
            <a:r>
              <a:rPr lang="en-US" b="1" dirty="0"/>
              <a:t> de </a:t>
            </a:r>
            <a:r>
              <a:rPr lang="en-US" b="1" dirty="0" err="1"/>
              <a:t>sosire</a:t>
            </a:r>
            <a:r>
              <a:rPr lang="en-US" b="1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Introducere</a:t>
            </a:r>
            <a:r>
              <a:rPr lang="en-US" b="1" dirty="0"/>
              <a:t> </a:t>
            </a:r>
            <a:r>
              <a:rPr lang="en-US" b="1" dirty="0" err="1"/>
              <a:t>locație</a:t>
            </a:r>
            <a:r>
              <a:rPr lang="en-US" b="1" dirty="0"/>
              <a:t> </a:t>
            </a:r>
            <a:r>
              <a:rPr lang="en-US" b="1" dirty="0" err="1"/>
              <a:t>intermediară</a:t>
            </a:r>
            <a:r>
              <a:rPr lang="en-US" b="1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Calendar </a:t>
            </a:r>
            <a:r>
              <a:rPr lang="en-US" b="1" dirty="0" err="1"/>
              <a:t>pentru</a:t>
            </a:r>
            <a:r>
              <a:rPr lang="en-US" b="1" dirty="0"/>
              <a:t> </a:t>
            </a:r>
            <a:r>
              <a:rPr lang="en-US" b="1" dirty="0" err="1"/>
              <a:t>alegerea</a:t>
            </a:r>
            <a:r>
              <a:rPr lang="en-US" b="1" dirty="0"/>
              <a:t> </a:t>
            </a:r>
            <a:r>
              <a:rPr lang="en-US" b="1" dirty="0" err="1"/>
              <a:t>datei</a:t>
            </a:r>
            <a:r>
              <a:rPr lang="en-US" b="1" dirty="0"/>
              <a:t> </a:t>
            </a:r>
            <a:r>
              <a:rPr lang="en-US" b="1" dirty="0" err="1"/>
              <a:t>și</a:t>
            </a:r>
            <a:r>
              <a:rPr lang="en-US" b="1" dirty="0"/>
              <a:t> </a:t>
            </a:r>
            <a:r>
              <a:rPr lang="en-US" b="1" dirty="0" err="1"/>
              <a:t>orei</a:t>
            </a:r>
            <a:r>
              <a:rPr lang="en-US" b="1" dirty="0"/>
              <a:t> </a:t>
            </a:r>
            <a:r>
              <a:rPr lang="en-US" b="1" dirty="0" err="1"/>
              <a:t>când</a:t>
            </a:r>
            <a:r>
              <a:rPr lang="en-US" b="1" dirty="0"/>
              <a:t> se </a:t>
            </a:r>
            <a:r>
              <a:rPr lang="en-US" b="1" dirty="0" err="1"/>
              <a:t>dorește</a:t>
            </a:r>
            <a:r>
              <a:rPr lang="en-US" b="1" dirty="0"/>
              <a:t> </a:t>
            </a:r>
            <a:r>
              <a:rPr lang="en-US" b="1" dirty="0" err="1"/>
              <a:t>călătoria</a:t>
            </a:r>
            <a:r>
              <a:rPr lang="en-US" b="1" dirty="0"/>
              <a:t>;</a:t>
            </a:r>
            <a:endParaRPr lang="ro-RO" b="1" dirty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           Se </a:t>
            </a:r>
            <a:r>
              <a:rPr lang="en-US" b="1" dirty="0" err="1"/>
              <a:t>folosește</a:t>
            </a:r>
            <a:r>
              <a:rPr lang="en-US" b="1" dirty="0"/>
              <a:t> </a:t>
            </a:r>
            <a:r>
              <a:rPr lang="en-US" b="1" dirty="0" err="1"/>
              <a:t>liste</a:t>
            </a:r>
            <a:r>
              <a:rPr lang="en-US" b="1" dirty="0"/>
              <a:t> </a:t>
            </a:r>
            <a:r>
              <a:rPr lang="en-US" b="1" dirty="0" err="1"/>
              <a:t>predefinite</a:t>
            </a:r>
            <a:r>
              <a:rPr lang="en-US" b="1" dirty="0"/>
              <a:t> cu </a:t>
            </a:r>
            <a:r>
              <a:rPr lang="en-US" b="1" dirty="0" err="1"/>
              <a:t>localitățile</a:t>
            </a:r>
            <a:r>
              <a:rPr lang="en-US" b="1" dirty="0"/>
              <a:t> care fac </a:t>
            </a:r>
            <a:r>
              <a:rPr lang="en-US" b="1" dirty="0" err="1"/>
              <a:t>parte</a:t>
            </a:r>
            <a:r>
              <a:rPr lang="en-US" b="1" dirty="0"/>
              <a:t> </a:t>
            </a:r>
            <a:r>
              <a:rPr lang="en-US" b="1" dirty="0" err="1"/>
              <a:t>dintr</a:t>
            </a:r>
            <a:r>
              <a:rPr lang="en-US" b="1" dirty="0"/>
              <a:t>-un </a:t>
            </a:r>
            <a:r>
              <a:rPr lang="en-US" b="1" dirty="0" err="1"/>
              <a:t>anumit</a:t>
            </a:r>
            <a:r>
              <a:rPr lang="en-US" b="1" dirty="0"/>
              <a:t> </a:t>
            </a:r>
            <a:r>
              <a:rPr lang="en-US" b="1" dirty="0" err="1"/>
              <a:t>traseu</a:t>
            </a:r>
            <a:r>
              <a:rPr lang="en-US" b="1" dirty="0"/>
              <a:t>, </a:t>
            </a:r>
            <a:r>
              <a:rPr lang="en-US" b="1" dirty="0" err="1"/>
              <a:t>orice</a:t>
            </a:r>
            <a:r>
              <a:rPr lang="en-US" b="1" dirty="0"/>
              <a:t> </a:t>
            </a:r>
            <a:r>
              <a:rPr lang="en-US" b="1" dirty="0" err="1"/>
              <a:t>utilizator</a:t>
            </a:r>
            <a:r>
              <a:rPr lang="en-US" b="1" dirty="0"/>
              <a:t> </a:t>
            </a:r>
            <a:r>
              <a:rPr lang="en-US" b="1" dirty="0" err="1"/>
              <a:t>având</a:t>
            </a:r>
            <a:r>
              <a:rPr lang="en-US" b="1" dirty="0"/>
              <a:t> </a:t>
            </a:r>
            <a:r>
              <a:rPr lang="en-US" b="1" dirty="0" err="1"/>
              <a:t>posibilitatea</a:t>
            </a:r>
            <a:r>
              <a:rPr lang="en-US" b="1" dirty="0"/>
              <a:t> </a:t>
            </a:r>
            <a:r>
              <a:rPr lang="en-US" b="1" dirty="0" err="1"/>
              <a:t>să</a:t>
            </a:r>
            <a:r>
              <a:rPr lang="en-US" b="1" dirty="0"/>
              <a:t> </a:t>
            </a:r>
            <a:r>
              <a:rPr lang="en-US" b="1" dirty="0" err="1"/>
              <a:t>aleagă</a:t>
            </a:r>
            <a:r>
              <a:rPr lang="en-US" b="1" dirty="0"/>
              <a:t> </a:t>
            </a:r>
            <a:r>
              <a:rPr lang="en-US" b="1" dirty="0" err="1"/>
              <a:t>locația</a:t>
            </a:r>
            <a:r>
              <a:rPr lang="en-US" b="1" dirty="0"/>
              <a:t> de </a:t>
            </a:r>
            <a:r>
              <a:rPr lang="en-US" b="1" dirty="0" err="1"/>
              <a:t>plecare</a:t>
            </a:r>
            <a:r>
              <a:rPr lang="en-US" b="1" dirty="0"/>
              <a:t>, </a:t>
            </a:r>
            <a:r>
              <a:rPr lang="en-US" b="1" dirty="0" err="1"/>
              <a:t>locația</a:t>
            </a:r>
            <a:r>
              <a:rPr lang="en-US" b="1" dirty="0"/>
              <a:t> de </a:t>
            </a:r>
            <a:r>
              <a:rPr lang="en-US" b="1" dirty="0" err="1"/>
              <a:t>sosire</a:t>
            </a:r>
            <a:r>
              <a:rPr lang="en-US" b="1" dirty="0"/>
              <a:t>, precum </a:t>
            </a:r>
            <a:r>
              <a:rPr lang="en-US" b="1" dirty="0" err="1"/>
              <a:t>și</a:t>
            </a:r>
            <a:r>
              <a:rPr lang="en-US" b="1" dirty="0"/>
              <a:t> </a:t>
            </a:r>
            <a:r>
              <a:rPr lang="en-US" b="1" dirty="0" err="1"/>
              <a:t>locația</a:t>
            </a:r>
            <a:r>
              <a:rPr lang="en-US" b="1" dirty="0"/>
              <a:t> </a:t>
            </a:r>
            <a:r>
              <a:rPr lang="en-US" b="1" dirty="0" err="1"/>
              <a:t>intermediară</a:t>
            </a:r>
            <a:r>
              <a:rPr lang="en-US" b="1" dirty="0"/>
              <a:t>;</a:t>
            </a:r>
            <a:endParaRPr lang="ro-RO" b="1" dirty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          </a:t>
            </a:r>
            <a:r>
              <a:rPr lang="en-US" b="1" dirty="0" err="1"/>
              <a:t>Rezultatul</a:t>
            </a:r>
            <a:r>
              <a:rPr lang="en-US" b="1" dirty="0"/>
              <a:t> </a:t>
            </a:r>
            <a:r>
              <a:rPr lang="en-US" b="1" dirty="0" err="1"/>
              <a:t>unei</a:t>
            </a:r>
            <a:r>
              <a:rPr lang="en-US" b="1" dirty="0"/>
              <a:t> </a:t>
            </a:r>
            <a:r>
              <a:rPr lang="en-US" b="1" dirty="0" err="1"/>
              <a:t>căutări</a:t>
            </a:r>
            <a:r>
              <a:rPr lang="en-US" b="1" dirty="0"/>
              <a:t> </a:t>
            </a:r>
            <a:r>
              <a:rPr lang="en-US" b="1" dirty="0" err="1"/>
              <a:t>va</a:t>
            </a:r>
            <a:r>
              <a:rPr lang="en-US" b="1" dirty="0"/>
              <a:t>  </a:t>
            </a:r>
            <a:r>
              <a:rPr lang="en-US" b="1" dirty="0" err="1"/>
              <a:t>afișa</a:t>
            </a:r>
            <a:r>
              <a:rPr lang="en-US" b="1" dirty="0"/>
              <a:t> </a:t>
            </a:r>
            <a:r>
              <a:rPr lang="en-US" b="1" dirty="0" err="1"/>
              <a:t>după</a:t>
            </a:r>
            <a:r>
              <a:rPr lang="en-US" b="1" dirty="0"/>
              <a:t> </a:t>
            </a:r>
            <a:r>
              <a:rPr lang="en-US" b="1" dirty="0" err="1"/>
              <a:t>caz</a:t>
            </a:r>
            <a:r>
              <a:rPr lang="en-US" b="1" dirty="0"/>
              <a:t>, o </a:t>
            </a:r>
            <a:r>
              <a:rPr lang="en-US" b="1" dirty="0" err="1"/>
              <a:t>listă</a:t>
            </a:r>
            <a:r>
              <a:rPr lang="en-US" b="1" dirty="0"/>
              <a:t> </a:t>
            </a:r>
            <a:r>
              <a:rPr lang="en-US" b="1" dirty="0" err="1"/>
              <a:t>ordonată</a:t>
            </a:r>
            <a:r>
              <a:rPr lang="en-US" b="1" dirty="0"/>
              <a:t> </a:t>
            </a:r>
            <a:r>
              <a:rPr lang="en-US" b="1" dirty="0" err="1"/>
              <a:t>crescător</a:t>
            </a:r>
            <a:r>
              <a:rPr lang="en-US" b="1" dirty="0"/>
              <a:t> </a:t>
            </a:r>
            <a:r>
              <a:rPr lang="en-US" b="1" dirty="0" err="1"/>
              <a:t>în</a:t>
            </a:r>
            <a:r>
              <a:rPr lang="en-US" b="1" dirty="0"/>
              <a:t> </a:t>
            </a:r>
            <a:r>
              <a:rPr lang="en-US" b="1" dirty="0" err="1"/>
              <a:t>funcție</a:t>
            </a:r>
            <a:r>
              <a:rPr lang="en-US" b="1" dirty="0"/>
              <a:t> de </a:t>
            </a:r>
            <a:r>
              <a:rPr lang="en-US" b="1" dirty="0" err="1"/>
              <a:t>ora</a:t>
            </a:r>
            <a:r>
              <a:rPr lang="en-US" b="1" dirty="0"/>
              <a:t> de </a:t>
            </a:r>
            <a:r>
              <a:rPr lang="en-US" b="1" dirty="0" err="1"/>
              <a:t>plecare</a:t>
            </a:r>
            <a:r>
              <a:rPr lang="en-US" b="1" dirty="0"/>
              <a:t>, cu </a:t>
            </a:r>
            <a:r>
              <a:rPr lang="en-US" b="1" dirty="0" err="1"/>
              <a:t>toate</a:t>
            </a:r>
            <a:r>
              <a:rPr lang="en-US" b="1" dirty="0"/>
              <a:t>  </a:t>
            </a:r>
            <a:r>
              <a:rPr lang="en-US" b="1" dirty="0" err="1"/>
              <a:t>cursele</a:t>
            </a:r>
            <a:r>
              <a:rPr lang="en-US" b="1" dirty="0"/>
              <a:t> </a:t>
            </a:r>
            <a:r>
              <a:rPr lang="en-US" b="1" dirty="0" err="1"/>
              <a:t>disponibile</a:t>
            </a:r>
            <a:r>
              <a:rPr lang="en-US" b="1" dirty="0"/>
              <a:t> la data </a:t>
            </a:r>
            <a:r>
              <a:rPr lang="en-US" b="1" dirty="0" err="1"/>
              <a:t>și</a:t>
            </a:r>
            <a:r>
              <a:rPr lang="en-US" b="1" dirty="0"/>
              <a:t> </a:t>
            </a:r>
            <a:r>
              <a:rPr lang="en-US" b="1" dirty="0" err="1"/>
              <a:t>ora</a:t>
            </a:r>
            <a:r>
              <a:rPr lang="en-US" b="1" dirty="0"/>
              <a:t> </a:t>
            </a:r>
            <a:r>
              <a:rPr lang="en-US" b="1" dirty="0" err="1"/>
              <a:t>respectivă</a:t>
            </a:r>
            <a:r>
              <a:rPr lang="en-US" b="1" dirty="0"/>
              <a:t>, </a:t>
            </a:r>
            <a:r>
              <a:rPr lang="en-US" b="1" dirty="0" err="1"/>
              <a:t>împreună</a:t>
            </a:r>
            <a:r>
              <a:rPr lang="en-US" b="1" dirty="0"/>
              <a:t> cu </a:t>
            </a:r>
            <a:r>
              <a:rPr lang="en-US" b="1" dirty="0" err="1"/>
              <a:t>următoarele</a:t>
            </a:r>
            <a:r>
              <a:rPr lang="en-US" b="1" dirty="0"/>
              <a:t> </a:t>
            </a:r>
            <a:r>
              <a:rPr lang="en-US" b="1" dirty="0" err="1"/>
              <a:t>informații</a:t>
            </a:r>
            <a:r>
              <a:rPr lang="en-US" b="1" dirty="0"/>
              <a:t> </a:t>
            </a:r>
            <a:r>
              <a:rPr lang="en-US" b="1" dirty="0" err="1"/>
              <a:t>pentru</a:t>
            </a:r>
            <a:r>
              <a:rPr lang="en-US" b="1" dirty="0"/>
              <a:t> </a:t>
            </a:r>
            <a:r>
              <a:rPr lang="en-US" b="1" dirty="0" err="1"/>
              <a:t>fiecare</a:t>
            </a:r>
            <a:r>
              <a:rPr lang="en-US" b="1" dirty="0"/>
              <a:t> </a:t>
            </a:r>
            <a:r>
              <a:rPr lang="en-US" b="1" dirty="0" err="1"/>
              <a:t>cursă</a:t>
            </a:r>
            <a:r>
              <a:rPr lang="en-US" b="1" dirty="0"/>
              <a:t> </a:t>
            </a:r>
            <a:r>
              <a:rPr lang="en-US" b="1" dirty="0" err="1"/>
              <a:t>în</a:t>
            </a:r>
            <a:r>
              <a:rPr lang="en-US" b="1" dirty="0"/>
              <a:t> </a:t>
            </a:r>
            <a:r>
              <a:rPr lang="en-US" b="1" dirty="0" err="1"/>
              <a:t>parte</a:t>
            </a:r>
            <a:r>
              <a:rPr lang="en-US" b="1" dirty="0"/>
              <a:t>: </a:t>
            </a:r>
            <a:r>
              <a:rPr lang="en-US" b="1" i="1" dirty="0">
                <a:solidFill>
                  <a:srgbClr val="002060"/>
                </a:solidFill>
              </a:rPr>
              <a:t>Ora de </a:t>
            </a:r>
            <a:r>
              <a:rPr lang="en-US" b="1" i="1" dirty="0" err="1">
                <a:solidFill>
                  <a:srgbClr val="002060"/>
                </a:solidFill>
              </a:rPr>
              <a:t>plecare</a:t>
            </a:r>
            <a:r>
              <a:rPr lang="en-US" b="1" i="1" dirty="0">
                <a:solidFill>
                  <a:srgbClr val="002060"/>
                </a:solidFill>
              </a:rPr>
              <a:t>, Ora de </a:t>
            </a:r>
            <a:r>
              <a:rPr lang="en-US" b="1" i="1" dirty="0" err="1">
                <a:solidFill>
                  <a:srgbClr val="002060"/>
                </a:solidFill>
              </a:rPr>
              <a:t>sosire</a:t>
            </a:r>
            <a:r>
              <a:rPr lang="en-US" b="1" i="1" dirty="0">
                <a:solidFill>
                  <a:srgbClr val="002060"/>
                </a:solidFill>
              </a:rPr>
              <a:t>, Tarif, </a:t>
            </a:r>
            <a:r>
              <a:rPr lang="en-US" b="1" i="1" dirty="0" err="1">
                <a:solidFill>
                  <a:srgbClr val="002060"/>
                </a:solidFill>
              </a:rPr>
              <a:t>Numele</a:t>
            </a:r>
            <a:r>
              <a:rPr lang="en-US" b="1" i="1" dirty="0">
                <a:solidFill>
                  <a:srgbClr val="002060"/>
                </a:solidFill>
              </a:rPr>
              <a:t> </a:t>
            </a:r>
            <a:r>
              <a:rPr lang="en-US" b="1" i="1" dirty="0" err="1">
                <a:solidFill>
                  <a:srgbClr val="002060"/>
                </a:solidFill>
              </a:rPr>
              <a:t>Stației</a:t>
            </a:r>
            <a:r>
              <a:rPr lang="en-US" b="1" i="1" dirty="0">
                <a:solidFill>
                  <a:srgbClr val="002060"/>
                </a:solidFill>
              </a:rPr>
              <a:t> de </a:t>
            </a:r>
            <a:r>
              <a:rPr lang="en-US" b="1" i="1" dirty="0" err="1">
                <a:solidFill>
                  <a:srgbClr val="002060"/>
                </a:solidFill>
              </a:rPr>
              <a:t>plecare</a:t>
            </a:r>
            <a:r>
              <a:rPr lang="en-US" b="1" i="1" dirty="0">
                <a:solidFill>
                  <a:srgbClr val="002060"/>
                </a:solidFill>
              </a:rPr>
              <a:t>, </a:t>
            </a:r>
            <a:r>
              <a:rPr lang="en-US" b="1" i="1" dirty="0" err="1">
                <a:solidFill>
                  <a:srgbClr val="002060"/>
                </a:solidFill>
              </a:rPr>
              <a:t>Stații</a:t>
            </a:r>
            <a:r>
              <a:rPr lang="en-US" b="1" i="1" dirty="0">
                <a:solidFill>
                  <a:srgbClr val="002060"/>
                </a:solidFill>
              </a:rPr>
              <a:t> </a:t>
            </a:r>
            <a:r>
              <a:rPr lang="en-US" b="1" i="1" dirty="0" err="1">
                <a:solidFill>
                  <a:srgbClr val="002060"/>
                </a:solidFill>
              </a:rPr>
              <a:t>intermediare</a:t>
            </a:r>
            <a:r>
              <a:rPr lang="en-US" b="1" i="1" dirty="0">
                <a:solidFill>
                  <a:srgbClr val="002060"/>
                </a:solidFill>
              </a:rPr>
              <a:t> ale </a:t>
            </a:r>
            <a:r>
              <a:rPr lang="en-US" b="1" i="1" dirty="0" err="1">
                <a:solidFill>
                  <a:srgbClr val="002060"/>
                </a:solidFill>
              </a:rPr>
              <a:t>traseului</a:t>
            </a:r>
            <a:r>
              <a:rPr lang="en-US" b="1" i="1" dirty="0">
                <a:solidFill>
                  <a:srgbClr val="002060"/>
                </a:solidFill>
              </a:rPr>
              <a:t>, </a:t>
            </a:r>
            <a:r>
              <a:rPr lang="en-US" b="1" i="1" dirty="0" err="1">
                <a:solidFill>
                  <a:srgbClr val="002060"/>
                </a:solidFill>
              </a:rPr>
              <a:t>Localitatea</a:t>
            </a:r>
            <a:r>
              <a:rPr lang="en-US" b="1" i="1" dirty="0">
                <a:solidFill>
                  <a:srgbClr val="002060"/>
                </a:solidFill>
              </a:rPr>
              <a:t> de </a:t>
            </a:r>
            <a:r>
              <a:rPr lang="en-US" b="1" i="1" dirty="0" err="1">
                <a:solidFill>
                  <a:srgbClr val="002060"/>
                </a:solidFill>
              </a:rPr>
              <a:t>sosire</a:t>
            </a:r>
            <a:r>
              <a:rPr lang="en-US" b="1" i="1" dirty="0">
                <a:solidFill>
                  <a:srgbClr val="002060"/>
                </a:solidFill>
              </a:rPr>
              <a:t>, </a:t>
            </a:r>
            <a:r>
              <a:rPr lang="en-US" b="1" i="1" dirty="0" err="1">
                <a:solidFill>
                  <a:srgbClr val="002060"/>
                </a:solidFill>
              </a:rPr>
              <a:t>Distanța</a:t>
            </a:r>
            <a:r>
              <a:rPr lang="en-US" b="1" i="1" dirty="0">
                <a:solidFill>
                  <a:srgbClr val="002060"/>
                </a:solidFill>
              </a:rPr>
              <a:t> </a:t>
            </a:r>
            <a:r>
              <a:rPr lang="en-US" b="1" i="1" dirty="0" err="1">
                <a:solidFill>
                  <a:srgbClr val="002060"/>
                </a:solidFill>
              </a:rPr>
              <a:t>în</a:t>
            </a:r>
            <a:r>
              <a:rPr lang="en-US" b="1" i="1" dirty="0">
                <a:solidFill>
                  <a:srgbClr val="002060"/>
                </a:solidFill>
              </a:rPr>
              <a:t> km, </a:t>
            </a:r>
            <a:r>
              <a:rPr lang="en-US" b="1" i="1" dirty="0" err="1">
                <a:solidFill>
                  <a:srgbClr val="002060"/>
                </a:solidFill>
              </a:rPr>
              <a:t>Nume</a:t>
            </a:r>
            <a:r>
              <a:rPr lang="en-US" b="1" i="1" dirty="0">
                <a:solidFill>
                  <a:srgbClr val="002060"/>
                </a:solidFill>
              </a:rPr>
              <a:t> Operator, Tip transport, </a:t>
            </a:r>
            <a:r>
              <a:rPr lang="en-US" b="1" i="1" dirty="0" err="1">
                <a:solidFill>
                  <a:srgbClr val="002060"/>
                </a:solidFill>
              </a:rPr>
              <a:t>Hartă</a:t>
            </a:r>
            <a:r>
              <a:rPr lang="en-US" b="1" i="1" dirty="0">
                <a:solidFill>
                  <a:srgbClr val="002060"/>
                </a:solidFill>
              </a:rPr>
              <a:t> </a:t>
            </a:r>
            <a:r>
              <a:rPr lang="en-US" b="1" i="1" dirty="0" err="1">
                <a:solidFill>
                  <a:srgbClr val="002060"/>
                </a:solidFill>
              </a:rPr>
              <a:t>traseu</a:t>
            </a:r>
            <a:r>
              <a:rPr lang="en-US" b="1" i="1" dirty="0">
                <a:solidFill>
                  <a:srgbClr val="002060"/>
                </a:solidFill>
              </a:rPr>
              <a:t>, </a:t>
            </a:r>
            <a:r>
              <a:rPr lang="en-US" b="1" i="1" dirty="0" err="1">
                <a:solidFill>
                  <a:srgbClr val="002060"/>
                </a:solidFill>
              </a:rPr>
              <a:t>alte</a:t>
            </a:r>
            <a:r>
              <a:rPr lang="en-US" b="1" i="1" dirty="0">
                <a:solidFill>
                  <a:srgbClr val="002060"/>
                </a:solidFill>
              </a:rPr>
              <a:t> </a:t>
            </a:r>
            <a:r>
              <a:rPr lang="en-US" b="1" i="1" dirty="0" err="1">
                <a:solidFill>
                  <a:srgbClr val="002060"/>
                </a:solidFill>
              </a:rPr>
              <a:t>informații</a:t>
            </a:r>
            <a:r>
              <a:rPr lang="en-US" b="1" i="1" dirty="0">
                <a:solidFill>
                  <a:srgbClr val="002060"/>
                </a:solidFill>
              </a:rPr>
              <a:t> </a:t>
            </a:r>
            <a:r>
              <a:rPr lang="en-US" b="1" i="1" dirty="0" err="1">
                <a:solidFill>
                  <a:srgbClr val="002060"/>
                </a:solidFill>
              </a:rPr>
              <a:t>după</a:t>
            </a:r>
            <a:r>
              <a:rPr lang="en-US" b="1" i="1" dirty="0">
                <a:solidFill>
                  <a:srgbClr val="002060"/>
                </a:solidFill>
              </a:rPr>
              <a:t> </a:t>
            </a:r>
            <a:r>
              <a:rPr lang="en-US" b="1" i="1" dirty="0" err="1">
                <a:solidFill>
                  <a:srgbClr val="002060"/>
                </a:solidFill>
              </a:rPr>
              <a:t>caz</a:t>
            </a:r>
            <a:r>
              <a:rPr lang="en-US" b="1" dirty="0"/>
              <a:t>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1132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9A0492DD-2516-4568-95C3-84C408851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854" y="446103"/>
            <a:ext cx="9932016" cy="558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27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45866D21-BA3E-45A7-B0B6-7B53758FC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653" y="1865240"/>
            <a:ext cx="10022693" cy="3127519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0AEF3044-E3C1-42E0-B025-ADDE66AFB0C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09724" y="417250"/>
            <a:ext cx="10022692" cy="553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31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69243607-8DF1-4D77-BF86-432694958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653" y="1865240"/>
            <a:ext cx="10022693" cy="3127519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34E63B07-8816-4806-A5CC-0F447DFB7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254" y="412536"/>
            <a:ext cx="9955004" cy="560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02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5C90EA9B-B20E-4156-B79C-7AC6B2CE8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745" y="1269507"/>
            <a:ext cx="9130189" cy="5135731"/>
          </a:xfrm>
          <a:prstGeom prst="rect">
            <a:avLst/>
          </a:prstGeom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6E86DF81-CABF-467C-854D-15CFCDACD4AD}"/>
              </a:ext>
            </a:extLst>
          </p:cNvPr>
          <p:cNvSpPr txBox="1"/>
          <p:nvPr/>
        </p:nvSpPr>
        <p:spPr>
          <a:xfrm>
            <a:off x="2317072" y="523783"/>
            <a:ext cx="9135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o-RO" b="1" dirty="0"/>
              <a:t>Funcția de căutare poate genera în cazul în care nu există o legătură directă între două localități , traseele de legătură între acestea dacă există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817670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ă">
  <a:themeElements>
    <a:clrScheme name="Paralaxă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xă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xă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TM03457496[[fn=Paralaxă]]</Template>
  <TotalTime>42</TotalTime>
  <Words>470</Words>
  <Application>Microsoft Office PowerPoint</Application>
  <PresentationFormat>Ecran lat</PresentationFormat>
  <Paragraphs>24</Paragraphs>
  <Slides>9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5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Corbel</vt:lpstr>
      <vt:lpstr>Wingdings</vt:lpstr>
      <vt:lpstr>Paralaxă</vt:lpstr>
      <vt:lpstr>Aplicație website de transport județean de persoane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Aplicație website de transport județean de persoane</dc:title>
  <dc:creator>Adrian Burtescu</dc:creator>
  <cp:lastModifiedBy>Adrian Burtescu</cp:lastModifiedBy>
  <cp:revision>10</cp:revision>
  <dcterms:created xsi:type="dcterms:W3CDTF">2020-06-17T08:32:09Z</dcterms:created>
  <dcterms:modified xsi:type="dcterms:W3CDTF">2020-06-19T10:56:59Z</dcterms:modified>
</cp:coreProperties>
</file>